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0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81B87"/>
    <a:srgbClr val="3366CC"/>
    <a:srgbClr val="105299"/>
    <a:srgbClr val="316099"/>
    <a:srgbClr val="336699"/>
    <a:srgbClr val="125CC8"/>
    <a:srgbClr val="165CC4"/>
    <a:srgbClr val="0E4B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B4005-C412-4CA6-8555-E9190BC3B19B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D6B75-C0D7-411B-81C3-687CF0A63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620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D6B75-C0D7-411B-81C3-687CF0A63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520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DABEE-B324-489D-AD9F-3D8EDEFC1D72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0E84-5CE6-42C0-8DBA-69619BFD34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зона_большая_Кор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39344"/>
            <a:ext cx="9144000" cy="14041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n w="12700">
                  <a:solidFill>
                    <a:srgbClr val="781B87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NeueCyr" pitchFamily="50" charset="-52"/>
              </a:rPr>
              <a:t>    </a:t>
            </a:r>
            <a:r>
              <a:rPr lang="ru-RU" b="1" dirty="0" smtClean="0">
                <a:ln w="12700">
                  <a:solidFill>
                    <a:srgbClr val="781B87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NeueCyr" pitchFamily="50" charset="-52"/>
              </a:rPr>
              <a:t>Название Проекта</a:t>
            </a:r>
            <a:endParaRPr lang="ru-RU" sz="1600" b="1" dirty="0" smtClean="0">
              <a:ln w="12700">
                <a:solidFill>
                  <a:srgbClr val="781B87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NeueCyr" pitchFamily="50" charset="-52"/>
            </a:endParaRPr>
          </a:p>
          <a:p>
            <a:endParaRPr lang="ru-RU" sz="1600" b="1" dirty="0" smtClean="0">
              <a:ln w="12700">
                <a:solidFill>
                  <a:srgbClr val="781B87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NeueCyr" pitchFamily="50" charset="-52"/>
            </a:endParaRPr>
          </a:p>
          <a:p>
            <a:r>
              <a:rPr lang="ru-RU" sz="1600" b="1" dirty="0" smtClean="0">
                <a:ln w="12700">
                  <a:solidFill>
                    <a:srgbClr val="781B87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NeueCyr" pitchFamily="50" charset="-52"/>
              </a:rPr>
              <a:t>ФИО Руководителя (ответственного исполнителя</a:t>
            </a:r>
            <a:r>
              <a:rPr lang="ru-RU" sz="1750" b="1" dirty="0" smtClean="0">
                <a:solidFill>
                  <a:schemeClr val="bg1"/>
                </a:solidFill>
                <a:latin typeface="HelveticaNeueCyr" pitchFamily="50" charset="-52"/>
              </a:rPr>
              <a:t>)</a:t>
            </a:r>
            <a:endParaRPr lang="ru-RU" sz="1750" b="1" dirty="0">
              <a:solidFill>
                <a:schemeClr val="bg1"/>
              </a:solidFill>
              <a:latin typeface="HelveticaNeueCyr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214810" cy="1714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14282" y="0"/>
            <a:ext cx="2357454" cy="2109364"/>
            <a:chOff x="214282" y="0"/>
            <a:chExt cx="2357454" cy="2109364"/>
          </a:xfrm>
        </p:grpSpPr>
        <p:pic>
          <p:nvPicPr>
            <p:cNvPr id="4" name="Рисунок 3" descr="50 лет движения вперд.jpg"/>
            <p:cNvPicPr>
              <a:picLocks noChangeAspect="1"/>
            </p:cNvPicPr>
            <p:nvPr/>
          </p:nvPicPr>
          <p:blipFill>
            <a:blip r:embed="rId3" cstate="print"/>
            <a:srcRect l="42834" t="24021" r="43785" b="51023"/>
            <a:stretch>
              <a:fillRect/>
            </a:stretch>
          </p:blipFill>
          <p:spPr>
            <a:xfrm>
              <a:off x="214282" y="0"/>
              <a:ext cx="2357454" cy="1912001"/>
            </a:xfrm>
            <a:prstGeom prst="rect">
              <a:avLst/>
            </a:prstGeom>
          </p:spPr>
        </p:pic>
        <p:pic>
          <p:nvPicPr>
            <p:cNvPr id="8" name="Рисунок 7" descr="50 лет движения вперд.jpg"/>
            <p:cNvPicPr>
              <a:picLocks noChangeAspect="1"/>
            </p:cNvPicPr>
            <p:nvPr/>
          </p:nvPicPr>
          <p:blipFill>
            <a:blip r:embed="rId3" cstate="print"/>
            <a:srcRect l="56215" t="21797" r="14963" b="54533"/>
            <a:stretch>
              <a:fillRect/>
            </a:stretch>
          </p:blipFill>
          <p:spPr>
            <a:xfrm>
              <a:off x="738000" y="1643056"/>
              <a:ext cx="1305660" cy="466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1406" y="30599"/>
            <a:ext cx="928694" cy="826639"/>
            <a:chOff x="1071538" y="714362"/>
            <a:chExt cx="928694" cy="826639"/>
          </a:xfrm>
        </p:grpSpPr>
        <p:pic>
          <p:nvPicPr>
            <p:cNvPr id="5" name="Рисунок 4" descr="50 лет движения вперд.jpg"/>
            <p:cNvPicPr>
              <a:picLocks noChangeAspect="1"/>
            </p:cNvPicPr>
            <p:nvPr/>
          </p:nvPicPr>
          <p:blipFill>
            <a:blip r:embed="rId2" cstate="print"/>
            <a:srcRect l="42834" t="24164" r="43785" b="51023"/>
            <a:stretch>
              <a:fillRect/>
            </a:stretch>
          </p:blipFill>
          <p:spPr>
            <a:xfrm>
              <a:off x="1071538" y="714362"/>
              <a:ext cx="928694" cy="748890"/>
            </a:xfrm>
            <a:prstGeom prst="rect">
              <a:avLst/>
            </a:prstGeom>
          </p:spPr>
        </p:pic>
        <p:pic>
          <p:nvPicPr>
            <p:cNvPr id="6" name="Рисунок 5" descr="50 лет движения вперд.jpg"/>
            <p:cNvPicPr>
              <a:picLocks noChangeAspect="1"/>
            </p:cNvPicPr>
            <p:nvPr/>
          </p:nvPicPr>
          <p:blipFill>
            <a:blip r:embed="rId2" cstate="print"/>
            <a:srcRect l="56215" t="21797" r="14963" b="54533"/>
            <a:stretch>
              <a:fillRect/>
            </a:stretch>
          </p:blipFill>
          <p:spPr>
            <a:xfrm>
              <a:off x="1271567" y="1357304"/>
              <a:ext cx="514351" cy="183697"/>
            </a:xfrm>
            <a:prstGeom prst="rect">
              <a:avLst/>
            </a:prstGeom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81B87"/>
                </a:solidFill>
                <a:latin typeface="HelveticaNeueCyr"/>
              </a:rPr>
              <a:t>Заголовок слайда</a:t>
            </a:r>
            <a:endParaRPr lang="ru-RU" sz="3600" dirty="0">
              <a:solidFill>
                <a:srgbClr val="781B87"/>
              </a:solidFill>
              <a:latin typeface="HelveticaNeueCyr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81B87"/>
                </a:solidFill>
                <a:latin typeface="HelveticaNeueCyr"/>
              </a:rPr>
              <a:t>Текст слайда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6500826" y="214296"/>
            <a:ext cx="2533640" cy="500067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781B87"/>
                </a:solidFill>
                <a:latin typeface="HelveticaNeueCyr"/>
              </a:rPr>
              <a:t>Шрифт (</a:t>
            </a:r>
            <a:r>
              <a:rPr lang="en-US" sz="2000" dirty="0" err="1" smtClean="0">
                <a:solidFill>
                  <a:srgbClr val="781B87"/>
                </a:solidFill>
                <a:latin typeface="HelveticaNeueCyr"/>
              </a:rPr>
              <a:t>HelveticaNeueCyr</a:t>
            </a:r>
            <a:r>
              <a:rPr lang="ru-RU" sz="2000" dirty="0" smtClean="0">
                <a:solidFill>
                  <a:srgbClr val="781B87"/>
                </a:solidFill>
                <a:latin typeface="HelveticaNeueCyr"/>
              </a:rPr>
              <a:t> или </a:t>
            </a:r>
            <a:r>
              <a:rPr lang="en-US" sz="2000" dirty="0" smtClean="0">
                <a:solidFill>
                  <a:srgbClr val="781B87"/>
                </a:solidFill>
                <a:latin typeface="HelveticaNeueCyr"/>
              </a:rPr>
              <a:t>Calibri</a:t>
            </a:r>
            <a:r>
              <a:rPr lang="ru-RU" sz="2000" dirty="0" smtClean="0">
                <a:solidFill>
                  <a:srgbClr val="781B87"/>
                </a:solidFill>
                <a:latin typeface="HelveticaNeueCyr"/>
              </a:rPr>
              <a:t>)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81B87"/>
                </a:solidFill>
                <a:latin typeface="HelveticaNeueCyr"/>
              </a:rPr>
              <a:t> и цвет</a:t>
            </a:r>
            <a:r>
              <a:rPr lang="en-US" sz="2000" dirty="0" smtClean="0">
                <a:solidFill>
                  <a:srgbClr val="781B87"/>
                </a:solidFill>
                <a:latin typeface="HelveticaNeueCyr"/>
              </a:rPr>
              <a:t> </a:t>
            </a:r>
            <a:r>
              <a:rPr lang="ru-RU" sz="2000" dirty="0" smtClean="0">
                <a:solidFill>
                  <a:srgbClr val="781B87"/>
                </a:solidFill>
                <a:latin typeface="HelveticaNeueCyr"/>
              </a:rPr>
              <a:t>текста по образцу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открытка корпоративная-конверт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35896" y="735546"/>
            <a:ext cx="5050904" cy="3834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28596" y="928676"/>
            <a:ext cx="3008313" cy="3320726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rgbClr val="781B87"/>
              </a:solidFill>
              <a:latin typeface="HelveticaNeueCyr"/>
            </a:endParaRPr>
          </a:p>
          <a:p>
            <a:endParaRPr lang="ru-RU" dirty="0" smtClean="0">
              <a:solidFill>
                <a:srgbClr val="781B87"/>
              </a:solidFill>
              <a:latin typeface="HelveticaNeueCyr"/>
            </a:endParaRPr>
          </a:p>
          <a:p>
            <a:endParaRPr lang="ru-RU" dirty="0" smtClean="0">
              <a:solidFill>
                <a:srgbClr val="781B87"/>
              </a:solidFill>
              <a:latin typeface="HelveticaNeueCyr"/>
            </a:endParaRPr>
          </a:p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781B87"/>
                </a:solidFill>
                <a:latin typeface="HelveticaNeueCyr"/>
              </a:rPr>
              <a:t>ПРИГЛАШАЕМ 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solidFill>
                  <a:srgbClr val="781B87"/>
                </a:solidFill>
                <a:latin typeface="HelveticaNeueCyr"/>
              </a:rPr>
              <a:t>К СОТРУДНИЧЕСТВУ!</a:t>
            </a:r>
          </a:p>
          <a:p>
            <a:endParaRPr lang="ru-RU" sz="1800" dirty="0" smtClean="0">
              <a:solidFill>
                <a:srgbClr val="781B87"/>
              </a:solidFill>
              <a:latin typeface="HelveticaNeueCyr"/>
            </a:endParaRPr>
          </a:p>
          <a:p>
            <a:endParaRPr lang="ru-RU" sz="1800" dirty="0" smtClean="0">
              <a:solidFill>
                <a:srgbClr val="781B87"/>
              </a:solidFill>
              <a:latin typeface="HelveticaNeueCyr"/>
            </a:endParaRPr>
          </a:p>
          <a:p>
            <a:r>
              <a:rPr lang="ru-RU" sz="1800" dirty="0">
                <a:solidFill>
                  <a:srgbClr val="781B87"/>
                </a:solidFill>
                <a:latin typeface="HelveticaNeueCyr"/>
              </a:rPr>
              <a:t>Руководитель </a:t>
            </a:r>
            <a:r>
              <a:rPr lang="ru-RU" sz="1800" dirty="0" smtClean="0">
                <a:solidFill>
                  <a:srgbClr val="781B87"/>
                </a:solidFill>
                <a:latin typeface="HelveticaNeueCyr"/>
              </a:rPr>
              <a:t>работы должность, ученая степень</a:t>
            </a:r>
          </a:p>
          <a:p>
            <a:r>
              <a:rPr lang="ru-RU" sz="1800" dirty="0" smtClean="0">
                <a:solidFill>
                  <a:srgbClr val="781B87"/>
                </a:solidFill>
                <a:latin typeface="HelveticaNeueCyr"/>
              </a:rPr>
              <a:t>ФИО,</a:t>
            </a:r>
          </a:p>
          <a:p>
            <a:r>
              <a:rPr lang="ru-RU" sz="1800" dirty="0" smtClean="0">
                <a:solidFill>
                  <a:srgbClr val="781B87"/>
                </a:solidFill>
                <a:latin typeface="HelveticaNeueCyr"/>
              </a:rPr>
              <a:t>Тел.</a:t>
            </a:r>
          </a:p>
          <a:p>
            <a:r>
              <a:rPr lang="ru-RU" sz="1800" dirty="0" err="1" smtClean="0">
                <a:solidFill>
                  <a:srgbClr val="781B87"/>
                </a:solidFill>
                <a:latin typeface="HelveticaNeueCyr"/>
              </a:rPr>
              <a:t>Эл.адрес</a:t>
            </a:r>
            <a:endParaRPr lang="ru-RU" sz="1800" dirty="0" smtClean="0">
              <a:solidFill>
                <a:srgbClr val="781B87"/>
              </a:solidFill>
              <a:latin typeface="HelveticaNeueCyr"/>
            </a:endParaRPr>
          </a:p>
          <a:p>
            <a:r>
              <a:rPr lang="en-US" sz="1800" dirty="0" smtClean="0">
                <a:solidFill>
                  <a:srgbClr val="781B87"/>
                </a:solidFill>
                <a:latin typeface="HelveticaNeueCyr"/>
              </a:rPr>
              <a:t>www.kgeu.ru</a:t>
            </a:r>
            <a:endParaRPr lang="ru-RU" sz="1800" dirty="0" smtClean="0">
              <a:solidFill>
                <a:srgbClr val="781B87"/>
              </a:solidFill>
              <a:latin typeface="HelveticaNeueCyr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1406" y="30599"/>
            <a:ext cx="928694" cy="826639"/>
            <a:chOff x="1071538" y="714362"/>
            <a:chExt cx="928694" cy="826639"/>
          </a:xfrm>
        </p:grpSpPr>
        <p:pic>
          <p:nvPicPr>
            <p:cNvPr id="5" name="Рисунок 4" descr="50 лет движения вперд.jpg"/>
            <p:cNvPicPr>
              <a:picLocks noChangeAspect="1"/>
            </p:cNvPicPr>
            <p:nvPr/>
          </p:nvPicPr>
          <p:blipFill>
            <a:blip r:embed="rId4" cstate="print"/>
            <a:srcRect l="42834" t="24164" r="43785" b="51023"/>
            <a:stretch>
              <a:fillRect/>
            </a:stretch>
          </p:blipFill>
          <p:spPr>
            <a:xfrm>
              <a:off x="1071538" y="714362"/>
              <a:ext cx="928694" cy="748890"/>
            </a:xfrm>
            <a:prstGeom prst="rect">
              <a:avLst/>
            </a:prstGeom>
          </p:spPr>
        </p:pic>
        <p:pic>
          <p:nvPicPr>
            <p:cNvPr id="6" name="Рисунок 5" descr="50 лет движения вперд.jpg"/>
            <p:cNvPicPr>
              <a:picLocks noChangeAspect="1"/>
            </p:cNvPicPr>
            <p:nvPr/>
          </p:nvPicPr>
          <p:blipFill>
            <a:blip r:embed="rId4" cstate="print"/>
            <a:srcRect l="56215" t="21797" r="14963" b="54533"/>
            <a:stretch>
              <a:fillRect/>
            </a:stretch>
          </p:blipFill>
          <p:spPr>
            <a:xfrm>
              <a:off x="1271567" y="1357304"/>
              <a:ext cx="514351" cy="1836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42</Words>
  <Application>Microsoft Office PowerPoint</Application>
  <PresentationFormat>Экран (16:9)</PresentationFormat>
  <Paragraphs>20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Заголовок слайда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64</cp:revision>
  <dcterms:created xsi:type="dcterms:W3CDTF">2017-11-01T09:43:58Z</dcterms:created>
  <dcterms:modified xsi:type="dcterms:W3CDTF">2020-03-13T08:44:08Z</dcterms:modified>
</cp:coreProperties>
</file>