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75" r:id="rId5"/>
    <p:sldId id="259" r:id="rId6"/>
    <p:sldId id="276" r:id="rId7"/>
    <p:sldId id="260" r:id="rId8"/>
    <p:sldId id="267" r:id="rId9"/>
    <p:sldId id="277" r:id="rId10"/>
    <p:sldId id="261" r:id="rId11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7" d="100"/>
          <a:sy n="67" d="100"/>
        </p:scale>
        <p:origin x="-1250" y="-59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57BD8-DE69-4254-BDB1-9DCD06C4DC30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2BB70-9294-4C1A-86E7-57BCE6C60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817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7195181" y="543697"/>
            <a:ext cx="7302844" cy="7203989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5" name="Text 2"/>
          <p:cNvSpPr/>
          <p:nvPr/>
        </p:nvSpPr>
        <p:spPr>
          <a:xfrm>
            <a:off x="287542" y="549264"/>
            <a:ext cx="6190531" cy="71984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7545"/>
              </a:lnSpc>
            </a:pPr>
            <a:r>
              <a:rPr lang="ru-RU" sz="7700" dirty="0" smtClean="0">
                <a:solidFill>
                  <a:srgbClr val="38512F"/>
                </a:solidFill>
                <a:latin typeface="Lora" pitchFamily="34" charset="0"/>
              </a:rPr>
              <a:t>Жизнь и творчество Джеймса Купера в контексте семейной истории</a:t>
            </a:r>
            <a:endParaRPr lang="en-US" sz="7700" dirty="0"/>
          </a:p>
        </p:txBody>
      </p:sp>
      <p:sp>
        <p:nvSpPr>
          <p:cNvPr id="6" name="Text 3"/>
          <p:cNvSpPr/>
          <p:nvPr/>
        </p:nvSpPr>
        <p:spPr>
          <a:xfrm>
            <a:off x="7315200" y="4597945"/>
            <a:ext cx="7268769" cy="19695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Купер Джеймс Фенимор – известный американский писатель.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Его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стиль сочетал в себе элементы романтизма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просветительства. Долгое время творчество Купера являлось олицетворением американской приключенческой литературы. Конечно, и до него писали подобные произведения. Но Фенимор стал первым писателем, получившим признание европейской аудитории. А его романы прочно вошли в круг интересов огромного количества детей.</a:t>
            </a:r>
            <a:endParaRPr lang="en-US" sz="175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"/>
          <a:stretch/>
        </p:blipFill>
        <p:spPr bwMode="auto">
          <a:xfrm>
            <a:off x="7571139" y="855291"/>
            <a:ext cx="6550927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flipH="1">
            <a:off x="-1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 flipH="1">
            <a:off x="618595" y="2154031"/>
            <a:ext cx="13123632" cy="4327302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6" name="Text 3"/>
          <p:cNvSpPr/>
          <p:nvPr/>
        </p:nvSpPr>
        <p:spPr>
          <a:xfrm>
            <a:off x="875274" y="1123563"/>
            <a:ext cx="13149267" cy="19731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2348389" y="3606879"/>
            <a:ext cx="9933503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875274" y="2403585"/>
            <a:ext cx="3618962" cy="45767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Последние годы жизни Фенимор проявил себя как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писатель-историк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Он создал труды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истории Нью-Йорка и военно-морского флота США.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конце 1840-х писатель уже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мог ходить, а писал,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надиктовывая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текст дочери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Сьюзан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которая стала его литературным секретарем.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69264" y="3010747"/>
            <a:ext cx="4289157" cy="22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Джеймс Фенимор Купер умер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14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сентября 1851 года, не дожив всего один день до 62 лет. Причиной смерти стал цирроз печени. Писателя похоронили на семейном кладбище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Куперстауне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61" y="231821"/>
            <a:ext cx="4275329" cy="799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78" y="1448135"/>
            <a:ext cx="3827694" cy="553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757989" y="938462"/>
            <a:ext cx="13114421" cy="6388769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5" name="Text 2"/>
          <p:cNvSpPr/>
          <p:nvPr/>
        </p:nvSpPr>
        <p:spPr>
          <a:xfrm>
            <a:off x="1182115" y="2123536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r>
              <a:rPr lang="ru-RU" sz="4374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Детство и </a:t>
            </a:r>
            <a:r>
              <a:rPr lang="ru-RU" sz="4374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юность</a:t>
            </a:r>
            <a:r>
              <a:rPr lang="en-US" sz="4374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ru-RU" sz="4374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писателя</a:t>
            </a:r>
            <a:endParaRPr lang="en-US" sz="4374" dirty="0"/>
          </a:p>
        </p:txBody>
      </p:sp>
      <p:sp>
        <p:nvSpPr>
          <p:cNvPr id="6" name="Text 3"/>
          <p:cNvSpPr/>
          <p:nvPr/>
        </p:nvSpPr>
        <p:spPr>
          <a:xfrm>
            <a:off x="1182114" y="3060251"/>
            <a:ext cx="7477601" cy="276612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Джеймс Фенимор Купер появился на свет 15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сентября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1789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года </a:t>
            </a: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Берлингтоне (Нью-Джерси). Он родился в семье судьи Уильяма Купера и дочери квакера Элизабет Фенимор. В годы войны североамериканских колоний за независимость отец приобрел обширный участок земли возле Нью-Йорка, включавший озеро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Отсего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Несколько лет судья налаживал жизнь в поселке, который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будущем стал городом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Куперстауном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Он построил дом на берегу озера и решил переселиться туда с женой и наследниками. Джеймс был 11-м из 12 (по другим источникам — 15) детей, половина которых не дожила до совершеннолетия.</a:t>
            </a:r>
            <a:endParaRPr lang="en-US" sz="17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82" y="2576594"/>
            <a:ext cx="4604021" cy="34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-6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2" name="Shape 0"/>
          <p:cNvSpPr/>
          <p:nvPr/>
        </p:nvSpPr>
        <p:spPr>
          <a:xfrm>
            <a:off x="427002" y="239457"/>
            <a:ext cx="13776275" cy="7611002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5" name="Shape 2"/>
          <p:cNvSpPr/>
          <p:nvPr/>
        </p:nvSpPr>
        <p:spPr>
          <a:xfrm>
            <a:off x="639808" y="1969492"/>
            <a:ext cx="6022880" cy="4150931"/>
          </a:xfrm>
          <a:prstGeom prst="rect">
            <a:avLst/>
          </a:prstGeom>
          <a:solidFill>
            <a:srgbClr val="FEF5E7">
              <a:alpha val="85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519588" y="461879"/>
            <a:ext cx="8488488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6980349" y="1702364"/>
            <a:ext cx="6993227" cy="50359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Фенимор предпочитал уклад жизни «сельских джентльменов»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оставался приверженцем крупного землевладения.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демократические земельные реформы связывал только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разгулом демагогии и буржуазного стяжательства.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Сначала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Купер Джеймс Фенимор получал образование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местной школе, а потом поступил в Йельский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колледж. </a:t>
            </a: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Полное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высшее образование молодой человек не получил, поскольку его исключили за систематическое нарушение дисциплины. Так и закончилось для Купера обучение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1806 году, а наказание стало типичным для того времени: отец, в надежде приручить строптивого сына к дисциплине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серьезному отношению к жизни, отправил его на флот матросом.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43" y="2320742"/>
            <a:ext cx="5369210" cy="33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-6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2" name="Shape 0"/>
          <p:cNvSpPr/>
          <p:nvPr/>
        </p:nvSpPr>
        <p:spPr>
          <a:xfrm>
            <a:off x="427002" y="239457"/>
            <a:ext cx="13776275" cy="7611002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5" name="Shape 2"/>
          <p:cNvSpPr/>
          <p:nvPr/>
        </p:nvSpPr>
        <p:spPr>
          <a:xfrm>
            <a:off x="7847573" y="1657438"/>
            <a:ext cx="6203245" cy="4537297"/>
          </a:xfrm>
          <a:prstGeom prst="rect">
            <a:avLst/>
          </a:prstGeom>
          <a:solidFill>
            <a:srgbClr val="FEF5E7">
              <a:alpha val="85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519588" y="461879"/>
            <a:ext cx="8488488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1004552" y="1562906"/>
            <a:ext cx="5271744" cy="4726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Годы, проведенные на службе, стали для Джеймса не только полезными,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но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счастливыми. Он дослужился до офицера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стал знатоком флота. Поскольку Купер состоял при постройке военного судна на озере Онтарио, в его знаменитом романе «Следопыт» ‎встречаются описания этой местности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декабре 1809 года в Олбани отца Фенимора Купера убили. Сыновья получили неплохое наследство, но потеряли часть денег в судебных тяжбах.</a:t>
            </a:r>
          </a:p>
          <a:p>
            <a:pPr>
              <a:lnSpc>
                <a:spcPts val="2799"/>
              </a:lnSpc>
              <a:buSzPct val="100000"/>
            </a:pP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ea typeface="Source Sans Pro" pitchFamily="34" charset="-122"/>
            </a:endParaRPr>
          </a:p>
          <a:p>
            <a:pPr>
              <a:lnSpc>
                <a:spcPts val="2799"/>
              </a:lnSpc>
              <a:buSzPct val="100000"/>
            </a:pPr>
            <a:endParaRPr lang="en-US" sz="175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r="1957" b="8732"/>
          <a:stretch/>
        </p:blipFill>
        <p:spPr bwMode="auto">
          <a:xfrm>
            <a:off x="8124700" y="2099625"/>
            <a:ext cx="5648989" cy="365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5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2"/>
            <a:ext cx="14630399" cy="820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hape 0"/>
          <p:cNvSpPr/>
          <p:nvPr/>
        </p:nvSpPr>
        <p:spPr>
          <a:xfrm>
            <a:off x="373486" y="296214"/>
            <a:ext cx="14012215" cy="7482625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563863" y="1942547"/>
            <a:ext cx="5975798" cy="5151548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563863" y="696314"/>
            <a:ext cx="3317713" cy="728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473"/>
              </a:lnSpc>
            </a:pPr>
            <a:r>
              <a:rPr lang="ru-RU" sz="3579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Личная жизнь</a:t>
            </a:r>
            <a:endParaRPr lang="en-US" sz="3579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7160652" y="1424602"/>
            <a:ext cx="6815730" cy="540932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Прибыв в отпуск на похороны отца, молодой человек женился на 18-летней француженке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Сьюзан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Августе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Деланси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из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состоятельной семьи. Именно влиянием супруги объясняются сравнительно мягкие отзывы писателя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об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англичанах и английском правительстве,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встречающиеся </a:t>
            </a: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его ранних романах.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После свадьбы Фенимор хотел вернуться к службе во флоте, но молодая жена была против, тогда он вышел в отставку. Построив для семьи дом в деревне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Мамаронек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около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Нью-Йорка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Купер на кредит открыл магазинчик и стал совладельцем китобойного судна. Отставной офицер интересовался политикой, имел хорошие перспективы и даже начал строить политическую карьеру, но заболел литературной деятельностью.</a:t>
            </a:r>
            <a:endParaRPr lang="en-US" sz="175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3079" r="4357" b="3264"/>
          <a:stretch/>
        </p:blipFill>
        <p:spPr bwMode="auto">
          <a:xfrm>
            <a:off x="866517" y="2292429"/>
            <a:ext cx="5370490" cy="423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2"/>
            <a:ext cx="14630399" cy="820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hape 0"/>
          <p:cNvSpPr/>
          <p:nvPr/>
        </p:nvSpPr>
        <p:spPr>
          <a:xfrm>
            <a:off x="373486" y="296214"/>
            <a:ext cx="14012215" cy="7482625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9807297" y="1259302"/>
            <a:ext cx="4417454" cy="5531793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476520" y="626221"/>
            <a:ext cx="9169756" cy="68469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Личную жизнь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Сьюзан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и Джеймса можно с уверенностью назвать счастливой в понимании того времени: дети рождались один за другим, дом был полон слуг, а жена предоставляла мужу полную свободу для занятий политикой и бизнесом.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Помимо собственного семейства, Фенимор вынужден был заботиться о семьях своих четырех старших братьев: все они погибли в результате несчастных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случаев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1812–1818-х годах. Он стал главой семейного клана, но его финансовые дела были в упадке. К 1820-му от наследства не осталось и следа, издание первых романов не приносило денег, семья скатывалась в долговую яму.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1823-м все имущество было описано за долги и едва не пошло с молотка.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Успех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книг наконец позволил романисту рассчитаться с долгами. Фенимор смог исполнить свою мечту — отправиться в Европу. Получив место консула США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во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французском Лионе, писатель вместе с семьей уехал в Старый Свет на семь лет.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супругов родились семь детей, двое из которых умерли в детстве.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Один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из отпрысков пары стал дедом популярного американского писателя Пола Фенимора Купера.</a:t>
            </a:r>
            <a:endParaRPr lang="en-US" sz="175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2307" r="12098" b="2315"/>
          <a:stretch/>
        </p:blipFill>
        <p:spPr bwMode="auto">
          <a:xfrm>
            <a:off x="10045556" y="1595187"/>
            <a:ext cx="3940935" cy="486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4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2"/>
          <p:cNvSpPr/>
          <p:nvPr/>
        </p:nvSpPr>
        <p:spPr>
          <a:xfrm>
            <a:off x="527051" y="603560"/>
            <a:ext cx="12082347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r>
              <a:rPr lang="ru-RU" sz="4374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Творческий путь Джеймса Купера</a:t>
            </a:r>
            <a:endParaRPr lang="en-US" sz="4374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54" y="1390918"/>
            <a:ext cx="6834835" cy="645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3"/>
          <p:cNvSpPr/>
          <p:nvPr/>
        </p:nvSpPr>
        <p:spPr>
          <a:xfrm>
            <a:off x="7009954" y="1501444"/>
            <a:ext cx="6834835" cy="5850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Согласно легенде, Джеймс стал писателем благодаря жене. Жена Фенимора увлекалась английскими романами.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Он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читал ей вслух одну из книг и заявил, что мог бы написать лучше.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err="1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Сьюзан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поймала его на слове, и за несколько недель Фенимор написал первый роман под названием «Предосторожность», действие которого происходило в Англии‎. Имя автора скрывалось, потому что американская власть не отличалась лояльностью к британскому правительству. Но и критики Англии забраковали произведение, поскольку события никак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соответствовали фактической истории страны.</a:t>
            </a:r>
            <a:b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</a:b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/>
            </a:r>
            <a:b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</a:b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Романтизм в последующих работах куда больше понравилась критикам. Вторым произведением Купера стал знаменитый «Шпион», герой которого участвовал в американской войне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за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независимость. Роман имел громадный успех как в Америке, так и в Европе.</a:t>
            </a: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12515" y="5253395"/>
            <a:ext cx="469570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6" y="1973144"/>
            <a:ext cx="2645900" cy="385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16" y="3100075"/>
            <a:ext cx="2577351" cy="371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321275" y="369351"/>
            <a:ext cx="13987849" cy="7490898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551050" y="784979"/>
            <a:ext cx="8127444" cy="11360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473"/>
              </a:lnSpc>
            </a:pPr>
            <a:endParaRPr lang="en-US" sz="3579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551050" y="2021782"/>
            <a:ext cx="14285412" cy="44037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15" name="Text 4"/>
          <p:cNvSpPr/>
          <p:nvPr/>
        </p:nvSpPr>
        <p:spPr>
          <a:xfrm>
            <a:off x="790045" y="1426432"/>
            <a:ext cx="5271744" cy="53767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endParaRPr lang="en-US" sz="175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43" y="784980"/>
            <a:ext cx="5488267" cy="67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3"/>
          <p:cNvSpPr/>
          <p:nvPr/>
        </p:nvSpPr>
        <p:spPr>
          <a:xfrm>
            <a:off x="8289154" y="961754"/>
            <a:ext cx="5107844" cy="40716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Начало новому жанру в литературе США было положено. Окрыленный успехом, писатель решил из любителей перейти в категорию профессионалов. Он продолжал писать. Далее последовали произведения, в которых подробно и увлекательно описывались природа Америки и ее история.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романах «Пионеры»‎,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«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Последний из могикан»‎, «Прерия»‎, «Следопыт»‎ и «Зверобой»‎ писателю удалось создать эпопею о судьбе американцев и тех людей, которые раньше жили на этой земле. Успех серии произведений, создававшихся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протяжении 20 лет, признала даже английская критика, назвав Купера американским Вальтером Скоттом.</a:t>
            </a:r>
            <a:endParaRPr lang="en-US" sz="175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b="5303"/>
          <a:stretch/>
        </p:blipFill>
        <p:spPr bwMode="auto">
          <a:xfrm>
            <a:off x="5129450" y="2270172"/>
            <a:ext cx="2564306" cy="41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5" y="571765"/>
            <a:ext cx="1931992" cy="310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343" y="990247"/>
            <a:ext cx="1956310" cy="297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343" y="4091604"/>
            <a:ext cx="2133101" cy="351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4" y="3850510"/>
            <a:ext cx="1992463" cy="334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3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321275" y="369351"/>
            <a:ext cx="13987849" cy="7490898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551050" y="784979"/>
            <a:ext cx="8127444" cy="11360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473"/>
              </a:lnSpc>
            </a:pPr>
            <a:endParaRPr lang="en-US" sz="3579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551050" y="2021782"/>
            <a:ext cx="14285412" cy="44037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15" name="Text 4"/>
          <p:cNvSpPr/>
          <p:nvPr/>
        </p:nvSpPr>
        <p:spPr>
          <a:xfrm>
            <a:off x="790045" y="1426432"/>
            <a:ext cx="5271744" cy="53767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endParaRPr lang="en-US" sz="175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1" y="669068"/>
            <a:ext cx="8583045" cy="689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3"/>
          <p:cNvSpPr/>
          <p:nvPr/>
        </p:nvSpPr>
        <p:spPr>
          <a:xfrm>
            <a:off x="904203" y="762156"/>
            <a:ext cx="8242480" cy="65788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Эти пять произведений связаны между собой образом главного героя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Натаниэля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Бампо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выступающего в каждой книге в различные периоды жизни, полной опасностей и приключений. Произведения объединены проблематикой: в каждом показывается столкновение естественного существования человека в условиях природы и жизни буржуазного общества. Художественным открытием Купера стало изображение индейцев, несмотря на то что некоторые его предшественники уже затрагивали эту тему.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Автор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описал трагедию индейского народа: белые колонизаторы грабили, спаивали, развращали и истребляли их. Коренных жителей Америки преследовали с нечеловеческой жестокостью, им приписывали всевозможные пороки. Но Джеймс разрушил этот миф, показав, что индейцы часто превосходят белых в морально-нравственном плане.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Фенимор считался основателем нового жанра в мире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литературы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— романа-вестерна. Несколько поколений американских писателей называли Купера учителем и вдохновителем.</a:t>
            </a:r>
            <a:endParaRPr lang="en-US" sz="175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r="19906"/>
          <a:stretch/>
        </p:blipFill>
        <p:spPr bwMode="auto">
          <a:xfrm>
            <a:off x="9504679" y="1353026"/>
            <a:ext cx="4637020" cy="50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4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1046</Words>
  <Application>Microsoft Office PowerPoint</Application>
  <PresentationFormat>Произвольный</PresentationFormat>
  <Paragraphs>78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Бочкарева Диляра Рустемовна</cp:lastModifiedBy>
  <cp:revision>36</cp:revision>
  <dcterms:created xsi:type="dcterms:W3CDTF">2024-05-15T10:11:21Z</dcterms:created>
  <dcterms:modified xsi:type="dcterms:W3CDTF">2024-09-12T08:24:05Z</dcterms:modified>
</cp:coreProperties>
</file>